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68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D32-F700-4DD2-A077-A803BB30C188}" type="datetimeFigureOut">
              <a:rPr lang="en-GB" smtClean="0"/>
              <a:t>03/11/2016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563FA1-6B82-42DA-AC11-F5B09D2BB0C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D32-F700-4DD2-A077-A803BB30C188}" type="datetimeFigureOut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3FA1-6B82-42DA-AC11-F5B09D2BB0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D32-F700-4DD2-A077-A803BB30C188}" type="datetimeFigureOut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3FA1-6B82-42DA-AC11-F5B09D2BB0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D32-F700-4DD2-A077-A803BB30C188}" type="datetimeFigureOut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3FA1-6B82-42DA-AC11-F5B09D2BB0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D32-F700-4DD2-A077-A803BB30C188}" type="datetimeFigureOut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3FA1-6B82-42DA-AC11-F5B09D2BB0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D32-F700-4DD2-A077-A803BB30C188}" type="datetimeFigureOut">
              <a:rPr lang="en-GB" smtClean="0"/>
              <a:t>03/11/2016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3FA1-6B82-42DA-AC11-F5B09D2BB0C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D32-F700-4DD2-A077-A803BB30C188}" type="datetimeFigureOut">
              <a:rPr lang="en-GB" smtClean="0"/>
              <a:t>03/11/2016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3FA1-6B82-42DA-AC11-F5B09D2BB0C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D32-F700-4DD2-A077-A803BB30C188}" type="datetimeFigureOut">
              <a:rPr lang="en-GB" smtClean="0"/>
              <a:t>03/11/2016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3FA1-6B82-42DA-AC11-F5B09D2BB0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D32-F700-4DD2-A077-A803BB30C188}" type="datetimeFigureOut">
              <a:rPr lang="en-GB" smtClean="0"/>
              <a:t>03/11/2016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3FA1-6B82-42DA-AC11-F5B09D2BB0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D32-F700-4DD2-A077-A803BB30C188}" type="datetimeFigureOut">
              <a:rPr lang="en-GB" smtClean="0"/>
              <a:t>03/11/2016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3FA1-6B82-42DA-AC11-F5B09D2BB0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D32-F700-4DD2-A077-A803BB30C188}" type="datetimeFigureOut">
              <a:rPr lang="en-GB" smtClean="0"/>
              <a:t>03/11/2016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3FA1-6B82-42DA-AC11-F5B09D2BB0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8C768D32-F700-4DD2-A077-A803BB30C188}" type="datetimeFigureOut">
              <a:rPr lang="en-GB" smtClean="0"/>
              <a:t>03/11/2016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A563FA1-6B82-42DA-AC11-F5B09D2BB0CC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330008" cy="1322609"/>
          </a:xfrm>
        </p:spPr>
        <p:txBody>
          <a:bodyPr/>
          <a:lstStyle/>
          <a:p>
            <a:r>
              <a:rPr lang="en-GB" dirty="0" smtClean="0"/>
              <a:t>Work Experience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9208" y="2132856"/>
            <a:ext cx="7315200" cy="1144632"/>
          </a:xfrm>
        </p:spPr>
        <p:txBody>
          <a:bodyPr/>
          <a:lstStyle/>
          <a:p>
            <a:r>
              <a:rPr lang="en-GB" dirty="0" smtClean="0"/>
              <a:t>Sam King, Oscar Hargraves and Tom Westhead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632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1154097"/>
          </a:xfrm>
        </p:spPr>
        <p:txBody>
          <a:bodyPr/>
          <a:lstStyle/>
          <a:p>
            <a:r>
              <a:rPr lang="en-GB" dirty="0" smtClean="0"/>
              <a:t>D of 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00808"/>
            <a:ext cx="7315200" cy="3539527"/>
          </a:xfrm>
        </p:spPr>
        <p:txBody>
          <a:bodyPr/>
          <a:lstStyle/>
          <a:p>
            <a:r>
              <a:rPr lang="en-GB" dirty="0" smtClean="0"/>
              <a:t>Use care home voluntary work for your </a:t>
            </a:r>
            <a:r>
              <a:rPr lang="en-GB" dirty="0" err="1" smtClean="0"/>
              <a:t>DOfE</a:t>
            </a:r>
            <a:r>
              <a:rPr lang="en-GB" dirty="0" smtClean="0"/>
              <a:t> volunteering section.</a:t>
            </a:r>
          </a:p>
          <a:p>
            <a:r>
              <a:rPr lang="en-GB" dirty="0" err="1" smtClean="0"/>
              <a:t>DOfE</a:t>
            </a:r>
            <a:r>
              <a:rPr lang="en-GB" dirty="0" smtClean="0"/>
              <a:t> is also a great thing to do, showing perseverance, commitment and determination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754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1154097"/>
          </a:xfrm>
        </p:spPr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00808"/>
            <a:ext cx="7315200" cy="3539527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754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1154097"/>
          </a:xfrm>
        </p:spPr>
        <p:txBody>
          <a:bodyPr/>
          <a:lstStyle/>
          <a:p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00808"/>
            <a:ext cx="7315200" cy="3539527"/>
          </a:xfrm>
        </p:spPr>
        <p:txBody>
          <a:bodyPr/>
          <a:lstStyle/>
          <a:p>
            <a:r>
              <a:rPr lang="en-GB" dirty="0" smtClean="0"/>
              <a:t>Next topic will be on …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754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315200" cy="1154097"/>
          </a:xfrm>
        </p:spPr>
        <p:txBody>
          <a:bodyPr/>
          <a:lstStyle/>
          <a:p>
            <a:r>
              <a:rPr lang="en-GB" dirty="0" smtClean="0"/>
              <a:t>Work experience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067906"/>
            <a:ext cx="2880320" cy="4097398"/>
          </a:xfrm>
        </p:spPr>
        <p:txBody>
          <a:bodyPr numCol="2">
            <a:normAutofit/>
          </a:bodyPr>
          <a:lstStyle/>
          <a:p>
            <a:r>
              <a:rPr lang="en-GB" u="sng" dirty="0" smtClean="0"/>
              <a:t>Clinical:</a:t>
            </a:r>
          </a:p>
          <a:p>
            <a:r>
              <a:rPr lang="en-GB" sz="1800" i="1" dirty="0" smtClean="0"/>
              <a:t>Hospital work experience</a:t>
            </a:r>
          </a:p>
          <a:p>
            <a:r>
              <a:rPr lang="en-GB" sz="1800" i="1" dirty="0" smtClean="0"/>
              <a:t>GP</a:t>
            </a:r>
          </a:p>
          <a:p>
            <a:r>
              <a:rPr lang="en-GB" sz="1800" i="1" dirty="0" smtClean="0"/>
              <a:t>Dialysis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347864" y="2047268"/>
            <a:ext cx="2588639" cy="3541972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GB" u="sng" dirty="0"/>
              <a:t>Non-clinical: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1800" i="1" dirty="0"/>
              <a:t>Care home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1800" i="1" dirty="0"/>
              <a:t>Charity (</a:t>
            </a:r>
            <a:r>
              <a:rPr lang="en-GB" sz="1800" i="1" dirty="0" err="1"/>
              <a:t>eg</a:t>
            </a:r>
            <a:r>
              <a:rPr lang="en-GB" sz="1800" i="1" dirty="0"/>
              <a:t> Barnardo’s)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1800" i="1" dirty="0"/>
              <a:t>Pharmacist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1800" i="1" dirty="0"/>
              <a:t>Hospice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0299" y="2047269"/>
            <a:ext cx="2588639" cy="4046027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B71E42"/>
              </a:buClr>
            </a:pPr>
            <a:r>
              <a:rPr lang="en-GB" u="sng" dirty="0"/>
              <a:t>Voluntary or Paid</a:t>
            </a:r>
          </a:p>
          <a:p>
            <a:pPr marL="285750" indent="-285750">
              <a:buClr>
                <a:srgbClr val="B71E42"/>
              </a:buClr>
            </a:pPr>
            <a:r>
              <a:rPr lang="en-GB" sz="1800" dirty="0"/>
              <a:t>Long-term to show </a:t>
            </a:r>
            <a:r>
              <a:rPr lang="en-GB" sz="1800" dirty="0" smtClean="0"/>
              <a:t>commitment (hobby)</a:t>
            </a:r>
            <a:endParaRPr lang="en-GB" sz="1800" dirty="0"/>
          </a:p>
          <a:p>
            <a:pPr marL="285750" indent="-285750">
              <a:buClr>
                <a:srgbClr val="B71E42"/>
              </a:buClr>
            </a:pPr>
            <a:r>
              <a:rPr lang="en-GB" sz="1800" dirty="0"/>
              <a:t>Diseased, Disabled and Disadvantaged</a:t>
            </a:r>
          </a:p>
        </p:txBody>
      </p:sp>
    </p:spTree>
    <p:extLst>
      <p:ext uri="{BB962C8B-B14F-4D97-AF65-F5344CB8AC3E}">
        <p14:creationId xmlns:p14="http://schemas.microsoft.com/office/powerpoint/2010/main" val="36203351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1154097"/>
          </a:xfrm>
        </p:spPr>
        <p:txBody>
          <a:bodyPr/>
          <a:lstStyle/>
          <a:p>
            <a:r>
              <a:rPr lang="en-GB" dirty="0" smtClean="0"/>
              <a:t>Sam’s Works Experience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00808"/>
            <a:ext cx="7315200" cy="3539527"/>
          </a:xfrm>
        </p:spPr>
        <p:txBody>
          <a:bodyPr/>
          <a:lstStyle/>
          <a:p>
            <a:r>
              <a:rPr lang="en-GB" dirty="0" smtClean="0"/>
              <a:t>Residential Care Home – 2 years</a:t>
            </a:r>
          </a:p>
          <a:p>
            <a:r>
              <a:rPr lang="en-GB" dirty="0" smtClean="0"/>
              <a:t>Mixture at Pembury Hospital – 1 week</a:t>
            </a:r>
          </a:p>
          <a:p>
            <a:r>
              <a:rPr lang="en-GB" dirty="0" smtClean="0"/>
              <a:t>Local GP – 2 days</a:t>
            </a:r>
          </a:p>
          <a:p>
            <a:r>
              <a:rPr lang="en-GB" dirty="0" smtClean="0"/>
              <a:t>Safety in Action Course – 3 days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3493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1154097"/>
          </a:xfrm>
        </p:spPr>
        <p:txBody>
          <a:bodyPr/>
          <a:lstStyle/>
          <a:p>
            <a:r>
              <a:rPr lang="en-GB" dirty="0" smtClean="0"/>
              <a:t>Oscar’s Works Experience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00808"/>
            <a:ext cx="7315200" cy="3539527"/>
          </a:xfrm>
        </p:spPr>
        <p:txBody>
          <a:bodyPr/>
          <a:lstStyle/>
          <a:p>
            <a:r>
              <a:rPr lang="en-GB" dirty="0" smtClean="0"/>
              <a:t>Nursery – 2 years</a:t>
            </a:r>
          </a:p>
          <a:p>
            <a:r>
              <a:rPr lang="en-GB" dirty="0" smtClean="0"/>
              <a:t>Residential Care Home – 1 year</a:t>
            </a:r>
          </a:p>
          <a:p>
            <a:r>
              <a:rPr lang="en-GB" dirty="0" smtClean="0"/>
              <a:t>Oncology and Palliative Care – 1 week</a:t>
            </a:r>
          </a:p>
          <a:p>
            <a:r>
              <a:rPr lang="en-GB" dirty="0" smtClean="0"/>
              <a:t>Cardiology and Cardiothoracic Surgery </a:t>
            </a:r>
            <a:r>
              <a:rPr lang="en-GB" dirty="0"/>
              <a:t>– 1 </a:t>
            </a:r>
            <a:r>
              <a:rPr lang="en-GB" dirty="0" smtClean="0"/>
              <a:t>week</a:t>
            </a:r>
          </a:p>
          <a:p>
            <a:r>
              <a:rPr lang="en-GB" dirty="0" smtClean="0"/>
              <a:t>Cardiology and Respiratory Care – 1 week</a:t>
            </a:r>
          </a:p>
          <a:p>
            <a:r>
              <a:rPr lang="en-GB" dirty="0" smtClean="0"/>
              <a:t>Barnardo’s – Present 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424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1154097"/>
          </a:xfrm>
        </p:spPr>
        <p:txBody>
          <a:bodyPr/>
          <a:lstStyle/>
          <a:p>
            <a:r>
              <a:rPr lang="en-GB" dirty="0" smtClean="0"/>
              <a:t>Tom’s Works Experience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00808"/>
            <a:ext cx="7315200" cy="3539527"/>
          </a:xfrm>
        </p:spPr>
        <p:txBody>
          <a:bodyPr>
            <a:normAutofit/>
          </a:bodyPr>
          <a:lstStyle/>
          <a:p>
            <a:r>
              <a:rPr lang="en-GB" dirty="0" smtClean="0"/>
              <a:t>RNIB in London – 1 week</a:t>
            </a:r>
          </a:p>
          <a:p>
            <a:r>
              <a:rPr lang="en-GB" dirty="0" smtClean="0"/>
              <a:t>Parliamentary Health and Wellbeing – 1 week</a:t>
            </a:r>
          </a:p>
          <a:p>
            <a:r>
              <a:rPr lang="en-GB" dirty="0" smtClean="0"/>
              <a:t>Cancer charity at the Royal Free – 1 week</a:t>
            </a:r>
          </a:p>
          <a:p>
            <a:r>
              <a:rPr lang="en-GB" dirty="0" smtClean="0"/>
              <a:t>Pembury Hospital in Cardiology – 1 week</a:t>
            </a:r>
          </a:p>
          <a:p>
            <a:r>
              <a:rPr lang="en-GB" dirty="0" smtClean="0"/>
              <a:t>Pembury Hospital A&amp;E – 2 days</a:t>
            </a:r>
          </a:p>
          <a:p>
            <a:r>
              <a:rPr lang="en-GB" dirty="0" smtClean="0"/>
              <a:t>Elderly Day Centre – 2 years </a:t>
            </a:r>
          </a:p>
          <a:p>
            <a:r>
              <a:rPr lang="en-GB" dirty="0" smtClean="0"/>
              <a:t>Local Primary School – 1 year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671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1154097"/>
          </a:xfrm>
        </p:spPr>
        <p:txBody>
          <a:bodyPr/>
          <a:lstStyle/>
          <a:p>
            <a:r>
              <a:rPr lang="en-GB" dirty="0"/>
              <a:t>Residential Care Home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00808"/>
            <a:ext cx="7315200" cy="3539527"/>
          </a:xfrm>
        </p:spPr>
        <p:txBody>
          <a:bodyPr/>
          <a:lstStyle/>
          <a:p>
            <a:r>
              <a:rPr lang="en-GB" dirty="0" smtClean="0"/>
              <a:t>Want to start thinking about starting now.</a:t>
            </a:r>
          </a:p>
          <a:p>
            <a:r>
              <a:rPr lang="en-GB" dirty="0" smtClean="0"/>
              <a:t>Once a week for 2 hours minimum.</a:t>
            </a:r>
          </a:p>
          <a:p>
            <a:r>
              <a:rPr lang="en-GB" dirty="0" smtClean="0"/>
              <a:t>Keep a diary – 1 line a visit.</a:t>
            </a:r>
          </a:p>
          <a:p>
            <a:r>
              <a:rPr lang="en-GB" dirty="0" smtClean="0"/>
              <a:t>Any interesting or unique experiences are great for your personal statement – record them.</a:t>
            </a:r>
          </a:p>
          <a:p>
            <a:r>
              <a:rPr lang="en-GB" dirty="0" smtClean="0"/>
              <a:t>Don’t do it for the sake of it – if you’re not getting anything useful out of the experience, don’t do it.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419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1154097"/>
          </a:xfrm>
        </p:spPr>
        <p:txBody>
          <a:bodyPr/>
          <a:lstStyle/>
          <a:p>
            <a:r>
              <a:rPr lang="en-GB" dirty="0" smtClean="0"/>
              <a:t>Hospital Works Experience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00808"/>
            <a:ext cx="7315200" cy="3539527"/>
          </a:xfrm>
        </p:spPr>
        <p:txBody>
          <a:bodyPr/>
          <a:lstStyle/>
          <a:p>
            <a:r>
              <a:rPr lang="en-GB" dirty="0" smtClean="0"/>
              <a:t>Very difficult to get so don’t worry if you can only get 1 week.</a:t>
            </a:r>
          </a:p>
          <a:p>
            <a:r>
              <a:rPr lang="en-GB" dirty="0" smtClean="0"/>
              <a:t>Ask Mr Bee for contacts or opportunities.</a:t>
            </a:r>
          </a:p>
          <a:p>
            <a:r>
              <a:rPr lang="en-GB" dirty="0" smtClean="0"/>
              <a:t>Should try and do a week next summer holiday for year 11’s.</a:t>
            </a:r>
          </a:p>
          <a:p>
            <a:r>
              <a:rPr lang="en-GB" dirty="0" smtClean="0"/>
              <a:t>Keep a detailed diary of everything you did.</a:t>
            </a:r>
          </a:p>
          <a:p>
            <a:r>
              <a:rPr lang="en-GB" dirty="0" smtClean="0"/>
              <a:t>Try to ask some questions instead of just shadowing.</a:t>
            </a:r>
          </a:p>
          <a:p>
            <a:r>
              <a:rPr lang="en-GB" dirty="0" smtClean="0"/>
              <a:t>Take interest in the different parts of medicine and see which one interests you.</a:t>
            </a:r>
          </a:p>
          <a:p>
            <a:r>
              <a:rPr lang="en-GB" dirty="0" smtClean="0"/>
              <a:t>Talk to patients as well as the doctors.</a:t>
            </a:r>
          </a:p>
          <a:p>
            <a:r>
              <a:rPr lang="en-GB" dirty="0" smtClean="0"/>
              <a:t>Junior doctors will be great to talk.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099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1154097"/>
          </a:xfrm>
        </p:spPr>
        <p:txBody>
          <a:bodyPr/>
          <a:lstStyle/>
          <a:p>
            <a:r>
              <a:rPr lang="en-GB" dirty="0" smtClean="0"/>
              <a:t>Getting a Job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00808"/>
            <a:ext cx="7315200" cy="4608512"/>
          </a:xfrm>
        </p:spPr>
        <p:txBody>
          <a:bodyPr>
            <a:normAutofit/>
          </a:bodyPr>
          <a:lstStyle/>
          <a:p>
            <a:r>
              <a:rPr lang="en-GB" dirty="0" smtClean="0"/>
              <a:t>If you get a job, try to relate it to these traits:</a:t>
            </a:r>
          </a:p>
          <a:p>
            <a:pPr marL="45720" indent="0">
              <a:buNone/>
            </a:pPr>
            <a:endParaRPr lang="en-GB" dirty="0" smtClean="0"/>
          </a:p>
          <a:p>
            <a:r>
              <a:rPr lang="en-US" dirty="0" smtClean="0"/>
              <a:t>Decision-making and initiative.</a:t>
            </a:r>
            <a:endParaRPr lang="en-GB" dirty="0"/>
          </a:p>
          <a:p>
            <a:r>
              <a:rPr lang="en-US" dirty="0"/>
              <a:t>Communication </a:t>
            </a:r>
            <a:r>
              <a:rPr lang="en-US" dirty="0" smtClean="0"/>
              <a:t>skills.</a:t>
            </a:r>
            <a:endParaRPr lang="en-GB" dirty="0"/>
          </a:p>
          <a:p>
            <a:r>
              <a:rPr lang="en-US" dirty="0" smtClean="0"/>
              <a:t>Organization </a:t>
            </a:r>
            <a:r>
              <a:rPr lang="en-US" dirty="0"/>
              <a:t>and problem </a:t>
            </a:r>
            <a:r>
              <a:rPr lang="en-US" dirty="0" smtClean="0"/>
              <a:t>solving.</a:t>
            </a:r>
            <a:endParaRPr lang="en-GB" dirty="0"/>
          </a:p>
          <a:p>
            <a:r>
              <a:rPr lang="en-US" dirty="0" smtClean="0"/>
              <a:t>Teamwork.</a:t>
            </a:r>
            <a:endParaRPr lang="en-GB" dirty="0"/>
          </a:p>
          <a:p>
            <a:r>
              <a:rPr lang="en-US" dirty="0" smtClean="0"/>
              <a:t>Adherence </a:t>
            </a:r>
            <a:r>
              <a:rPr lang="en-US" dirty="0"/>
              <a:t>to </a:t>
            </a:r>
            <a:r>
              <a:rPr lang="en-US" dirty="0" smtClean="0"/>
              <a:t>guidelines.</a:t>
            </a:r>
            <a:endParaRPr lang="en-GB" dirty="0"/>
          </a:p>
          <a:p>
            <a:r>
              <a:rPr lang="en-US" dirty="0" smtClean="0"/>
              <a:t>Confidentiality.</a:t>
            </a:r>
            <a:endParaRPr lang="en-GB" dirty="0"/>
          </a:p>
          <a:p>
            <a:r>
              <a:rPr lang="en-US" dirty="0" smtClean="0"/>
              <a:t>Responsibility.</a:t>
            </a:r>
            <a:endParaRPr lang="en-GB" dirty="0"/>
          </a:p>
          <a:p>
            <a:r>
              <a:rPr lang="en-US" dirty="0"/>
              <a:t>Risk management and effective </a:t>
            </a:r>
            <a:r>
              <a:rPr lang="en-US" dirty="0" smtClean="0"/>
              <a:t>responses.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4151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Work Experience in a Personal </a:t>
            </a:r>
            <a:r>
              <a:rPr lang="en-GB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00808"/>
            <a:ext cx="7315200" cy="3539527"/>
          </a:xfrm>
        </p:spPr>
        <p:txBody>
          <a:bodyPr/>
          <a:lstStyle/>
          <a:p>
            <a:r>
              <a:rPr lang="en-GB" dirty="0" smtClean="0"/>
              <a:t>When you are doing your personal statement, you’ll have to use ABC when it comes to writing about work experience.</a:t>
            </a:r>
          </a:p>
          <a:p>
            <a:r>
              <a:rPr lang="en-GB" u="sng" dirty="0" smtClean="0"/>
              <a:t>A</a:t>
            </a:r>
            <a:r>
              <a:rPr lang="en-GB" dirty="0" smtClean="0"/>
              <a:t>bout: Describing work experience</a:t>
            </a:r>
          </a:p>
          <a:p>
            <a:r>
              <a:rPr lang="en-GB" u="sng" dirty="0" smtClean="0"/>
              <a:t>B</a:t>
            </a:r>
            <a:r>
              <a:rPr lang="en-GB" dirty="0" smtClean="0"/>
              <a:t>ecause: Why did you do </a:t>
            </a:r>
            <a:r>
              <a:rPr lang="en-GB" dirty="0"/>
              <a:t>the work </a:t>
            </a:r>
            <a:r>
              <a:rPr lang="en-GB" dirty="0" smtClean="0"/>
              <a:t>experience?</a:t>
            </a:r>
          </a:p>
          <a:p>
            <a:r>
              <a:rPr lang="en-GB" u="sng" dirty="0" smtClean="0"/>
              <a:t>C</a:t>
            </a:r>
            <a:r>
              <a:rPr lang="en-GB" dirty="0" smtClean="0"/>
              <a:t>ourse: Relate why you did the </a:t>
            </a:r>
            <a:r>
              <a:rPr lang="en-GB" dirty="0"/>
              <a:t>work </a:t>
            </a:r>
            <a:r>
              <a:rPr lang="en-GB" dirty="0" smtClean="0"/>
              <a:t>experience back to medicine.</a:t>
            </a:r>
          </a:p>
          <a:p>
            <a:r>
              <a:rPr lang="en-GB" dirty="0" smtClean="0"/>
              <a:t>When you’re recording your work experience, think about ABC, this will make writing a personal statement much easier.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543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488</Words>
  <Application>Microsoft Macintosh PowerPoint</Application>
  <PresentationFormat>On-screen Show (4:3)</PresentationFormat>
  <Paragraphs>103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Perspective</vt:lpstr>
      <vt:lpstr>Work Experience</vt:lpstr>
      <vt:lpstr>Work experience</vt:lpstr>
      <vt:lpstr>Sam’s Works Experience</vt:lpstr>
      <vt:lpstr>Oscar’s Works Experience</vt:lpstr>
      <vt:lpstr>Tom’s Works Experience</vt:lpstr>
      <vt:lpstr>Residential Care Home</vt:lpstr>
      <vt:lpstr>Hospital Works Experience</vt:lpstr>
      <vt:lpstr>Getting a Job</vt:lpstr>
      <vt:lpstr>Work Experience in a Personal Statement</vt:lpstr>
      <vt:lpstr>D of E</vt:lpstr>
      <vt:lpstr>Questions?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Experience</dc:title>
  <dc:creator>w7</dc:creator>
  <cp:lastModifiedBy>Samuel King</cp:lastModifiedBy>
  <cp:revision>13</cp:revision>
  <dcterms:created xsi:type="dcterms:W3CDTF">2016-09-16T12:47:07Z</dcterms:created>
  <dcterms:modified xsi:type="dcterms:W3CDTF">2016-11-03T18:27:37Z</dcterms:modified>
</cp:coreProperties>
</file>